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802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ivRennes-CouvPhoto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86680AB-887D-221F-EA44-9B9A51276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4A80FEBB-12B3-E264-9833-A2C9D154CF2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/>
            </a:lvl1pPr>
          </a:lstStyle>
          <a:p>
            <a:r>
              <a:rPr lang="fr-FR" dirty="0"/>
              <a:t>Titre (</a:t>
            </a:r>
            <a:r>
              <a:rPr lang="fr-FR" dirty="0" err="1"/>
              <a:t>UniRennes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ou Arial </a:t>
            </a:r>
            <a:r>
              <a:rPr lang="fr-FR" dirty="0" err="1"/>
              <a:t>bold</a:t>
            </a:r>
            <a:r>
              <a:rPr lang="fr-FR" dirty="0"/>
              <a:t> – 32)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EE007C2F-3A30-D519-1095-17FD8DF891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buNone/>
              <a:defRPr sz="5000" b="0" i="0" baseline="0">
                <a:solidFill>
                  <a:schemeClr val="tx1"/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Thème I mot clef</a:t>
            </a:r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7DF22456-85E5-0627-3187-44D6C739A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07/11/2023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2022F60-58E1-64AC-F1AB-429F2224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AC3FD40-9DB2-85ED-ACBF-E611407E2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070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41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eu_UnivRennes-CouvMoti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A41C53B-88E2-E40C-876B-616C8539C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1" t="-3763" r="-1921" b="-3763"/>
          <a:stretch/>
        </p:blipFill>
        <p:spPr>
          <a:xfrm>
            <a:off x="149721" y="113903"/>
            <a:ext cx="6349008" cy="656161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1BBFA0A5-7705-06C0-B952-C6A506DF6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07/11/2023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9518BF9-1AA0-1A5F-D7B6-FD10EF9D0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FB7AB07-9395-ECEE-15D4-B42E2CD62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Titre (</a:t>
            </a:r>
            <a:r>
              <a:rPr lang="fr-FR" dirty="0" err="1"/>
              <a:t>UniRennes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ou Arial </a:t>
            </a:r>
            <a:r>
              <a:rPr lang="fr-FR" dirty="0" err="1"/>
              <a:t>bold</a:t>
            </a:r>
            <a:r>
              <a:rPr lang="fr-FR" dirty="0"/>
              <a:t> – 32)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accent6">
                    <a:lumMod val="50000"/>
                  </a:schemeClr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Thème I mot clef</a:t>
            </a:r>
          </a:p>
        </p:txBody>
      </p:sp>
    </p:spTree>
    <p:extLst>
      <p:ext uri="{BB962C8B-B14F-4D97-AF65-F5344CB8AC3E}">
        <p14:creationId xmlns:p14="http://schemas.microsoft.com/office/powerpoint/2010/main" val="31750794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  <p15:guide id="5" pos="4180">
          <p15:clr>
            <a:srgbClr val="FBAE40"/>
          </p15:clr>
        </p15:guide>
        <p15:guide id="6" pos="209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uge_UnivRennes-CouvMoti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A41C53B-88E2-E40C-876B-616C8539C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44" t="-3763" r="-2077" b="-3944"/>
          <a:stretch/>
        </p:blipFill>
        <p:spPr>
          <a:xfrm>
            <a:off x="144259" y="113843"/>
            <a:ext cx="6359931" cy="65726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1A492AAD-0B26-F9CA-3B04-62E10E1CAD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07/11/2023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120DC36-3498-BC59-39DD-C6E9F4899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460A897-314F-9BAD-E215-6E363C103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Titre (</a:t>
            </a:r>
            <a:r>
              <a:rPr lang="fr-FR" dirty="0" err="1"/>
              <a:t>UniRennes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ou Arial </a:t>
            </a:r>
            <a:r>
              <a:rPr lang="fr-FR" dirty="0" err="1"/>
              <a:t>bold</a:t>
            </a:r>
            <a:r>
              <a:rPr lang="fr-FR" dirty="0"/>
              <a:t> – 32)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tx1"/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Thème I mot clef</a:t>
            </a:r>
          </a:p>
        </p:txBody>
      </p:sp>
    </p:spTree>
    <p:extLst>
      <p:ext uri="{BB962C8B-B14F-4D97-AF65-F5344CB8AC3E}">
        <p14:creationId xmlns:p14="http://schemas.microsoft.com/office/powerpoint/2010/main" val="14303229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  <p15:guide id="5" pos="4180">
          <p15:clr>
            <a:srgbClr val="FBAE40"/>
          </p15:clr>
        </p15:guide>
        <p15:guide id="6" pos="209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_UnivRennes-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80F68-8EC4-F796-EE63-4ABED677DA1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2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1B0295-F5D1-7803-3225-F1DB414420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8414" y="368300"/>
            <a:ext cx="5421796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Partie 1</a:t>
            </a:r>
            <a:br>
              <a:rPr lang="fr-FR" dirty="0"/>
            </a:br>
            <a:r>
              <a:rPr lang="fr-FR" dirty="0"/>
              <a:t>Titre à venir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F253FB-A598-C0F9-69EF-278C1B1B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2EA22-F467-4A2E-3FC2-E185BA09AF6D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23395-B7C0-F521-D589-F6A48651CF27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6C669B-21FE-0019-5B6C-05E702E6DEB2}"/>
              </a:ext>
            </a:extLst>
          </p:cNvPr>
          <p:cNvSpPr/>
          <p:nvPr/>
        </p:nvSpPr>
        <p:spPr>
          <a:xfrm>
            <a:off x="0" y="5949950"/>
            <a:ext cx="2302136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B8A288DF-7B17-B3BD-1D4A-4222F569A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8413" y="2020174"/>
            <a:ext cx="5421797" cy="787176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buNone/>
              <a:defRPr sz="3200" b="1" i="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9293073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99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_UnivRennes-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80F68-8EC4-F796-EE63-4ABED677DA1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AA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1B0295-F5D1-7803-3225-F1DB414420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8414" y="368300"/>
            <a:ext cx="5421796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Partie 1</a:t>
            </a:r>
            <a:br>
              <a:rPr lang="fr-FR" dirty="0"/>
            </a:br>
            <a:r>
              <a:rPr lang="fr-FR" dirty="0"/>
              <a:t>Titre à venir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F253FB-A598-C0F9-69EF-278C1B1B7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2EA22-F467-4A2E-3FC2-E185BA09AF6D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287C9E-C756-D96F-6980-2B3C3BF84DE6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76D53D-B2B2-906D-459F-E684388AF49B}"/>
              </a:ext>
            </a:extLst>
          </p:cNvPr>
          <p:cNvSpPr/>
          <p:nvPr/>
        </p:nvSpPr>
        <p:spPr>
          <a:xfrm>
            <a:off x="0" y="5949950"/>
            <a:ext cx="2302136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B8A288DF-7B17-B3BD-1D4A-4222F569A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8413" y="2020174"/>
            <a:ext cx="5421797" cy="787176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6900641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9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une_UnivRennes-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80F68-8EC4-F796-EE63-4ABED677DA1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17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1B0295-F5D1-7803-3225-F1DB414420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8414" y="368300"/>
            <a:ext cx="5421796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Partie 1</a:t>
            </a:r>
            <a:br>
              <a:rPr lang="fr-FR" dirty="0"/>
            </a:br>
            <a:r>
              <a:rPr lang="fr-FR" dirty="0"/>
              <a:t>Titre à venir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A288DF-7B17-B3BD-1D4A-4222F569A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8413" y="2020174"/>
            <a:ext cx="5421797" cy="787176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F253FB-A598-C0F9-69EF-278C1B1B7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176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99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rquoise_UnivRennes-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80F68-8EC4-F796-EE63-4ABED677DA1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A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1B0295-F5D1-7803-3225-F1DB414420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8414" y="368300"/>
            <a:ext cx="5421796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Partie 1</a:t>
            </a:r>
            <a:br>
              <a:rPr lang="fr-FR" dirty="0"/>
            </a:br>
            <a:r>
              <a:rPr lang="fr-FR" dirty="0"/>
              <a:t>Titre à venir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F253FB-A598-C0F9-69EF-278C1B1B7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2EA22-F467-4A2E-3FC2-E185BA09AF6D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12E391-A0D1-2E14-99C5-437856E98AEB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39108D-A6E4-2E78-7494-EF0106D92840}"/>
              </a:ext>
            </a:extLst>
          </p:cNvPr>
          <p:cNvSpPr/>
          <p:nvPr/>
        </p:nvSpPr>
        <p:spPr>
          <a:xfrm>
            <a:off x="0" y="5949950"/>
            <a:ext cx="2302136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B8A288DF-7B17-B3BD-1D4A-4222F569A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8413" y="2020174"/>
            <a:ext cx="5421797" cy="787176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513224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99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eu_UnivRennes-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80F68-8EC4-F796-EE63-4ABED677DA1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C5D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1B0295-F5D1-7803-3225-F1DB414420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8414" y="368300"/>
            <a:ext cx="5421796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Partie 1</a:t>
            </a:r>
            <a:br>
              <a:rPr lang="fr-FR" dirty="0"/>
            </a:br>
            <a:r>
              <a:rPr lang="fr-FR" dirty="0"/>
              <a:t>Titre à venir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F253FB-A598-C0F9-69EF-278C1B1B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2EA22-F467-4A2E-3FC2-E185BA09AF6D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96BF72-0603-FF3A-40A0-C34E901BF738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D4A3C-B72C-46CD-1C72-7FA7B2A832EB}"/>
              </a:ext>
            </a:extLst>
          </p:cNvPr>
          <p:cNvSpPr/>
          <p:nvPr/>
        </p:nvSpPr>
        <p:spPr>
          <a:xfrm>
            <a:off x="0" y="5949950"/>
            <a:ext cx="2302136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B8A288DF-7B17-B3BD-1D4A-4222F569A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8413" y="2020174"/>
            <a:ext cx="5421797" cy="787176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buNone/>
              <a:defRPr sz="3200" b="1" i="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17430950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99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uge_UnivRennes-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80F68-8EC4-F796-EE63-4ABED677DA1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1B0295-F5D1-7803-3225-F1DB414420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8414" y="368300"/>
            <a:ext cx="5421796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Partie 1</a:t>
            </a:r>
            <a:br>
              <a:rPr lang="fr-FR" dirty="0"/>
            </a:br>
            <a:r>
              <a:rPr lang="fr-FR" dirty="0"/>
              <a:t>Titre à venir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F253FB-A598-C0F9-69EF-278C1B1B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2EA22-F467-4A2E-3FC2-E185BA09AF6D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249484-78BD-66C6-2685-C39467CAB87D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85F37-EEFA-72AA-B14A-1BBE9CCF64FC}"/>
              </a:ext>
            </a:extLst>
          </p:cNvPr>
          <p:cNvSpPr/>
          <p:nvPr/>
        </p:nvSpPr>
        <p:spPr>
          <a:xfrm>
            <a:off x="0" y="5949950"/>
            <a:ext cx="2302136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B8A288DF-7B17-B3BD-1D4A-4222F569A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8413" y="2020174"/>
            <a:ext cx="5421797" cy="787176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4575334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99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ert_UnivRennes-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vert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DA158F-984A-6D2A-7A63-94F2740F4E7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600">
                <a:solidFill>
                  <a:schemeClr val="accent2"/>
                </a:solidFill>
              </a:defRPr>
            </a:lvl1pPr>
            <a:lvl2pPr>
              <a:buClr>
                <a:schemeClr val="accent2"/>
              </a:buClr>
              <a:defRPr sz="2000"/>
            </a:lvl2pPr>
            <a:lvl4pPr marL="0" indent="0">
              <a:buNone/>
              <a:defRPr sz="1400"/>
            </a:lvl4pPr>
            <a:lvl5pPr marL="540000" indent="-180000"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Char char="v"/>
              <a:defRPr sz="1600">
                <a:solidFill>
                  <a:schemeClr val="accent2">
                    <a:lumMod val="75000"/>
                  </a:schemeClr>
                </a:solidFill>
              </a:defRPr>
            </a:lvl5pPr>
            <a:lvl6pPr marL="5400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fr-FR" dirty="0"/>
              <a:t>Premier niveau du chapitre</a:t>
            </a:r>
          </a:p>
          <a:p>
            <a:pPr lvl="1"/>
            <a:r>
              <a:rPr lang="fr-FR" dirty="0"/>
              <a:t>Deuxième niveau</a:t>
            </a:r>
          </a:p>
          <a:p>
            <a:pPr lvl="4"/>
            <a:r>
              <a:rPr lang="fr-FR" dirty="0"/>
              <a:t>Troisième niveau</a:t>
            </a:r>
          </a:p>
          <a:p>
            <a:pPr lvl="5"/>
            <a:r>
              <a:rPr lang="fr-FR" dirty="0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C8721-ED64-C007-F5B1-AE113A4B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478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range_UnivRennes-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Titre thème orange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DA158F-984A-6D2A-7A63-94F2740F4E7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600"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 sz="2000"/>
            </a:lvl2pPr>
            <a:lvl4pPr marL="0" indent="0">
              <a:buNone/>
              <a:defRPr sz="1400"/>
            </a:lvl4pPr>
            <a:lvl5pPr marL="540000" indent="-180000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  <a:defRPr sz="1600">
                <a:solidFill>
                  <a:schemeClr val="bg2"/>
                </a:solidFill>
              </a:defRPr>
            </a:lvl5pPr>
            <a:lvl6pPr marL="5400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fr-FR" dirty="0"/>
              <a:t>Premier niveau du chapitre</a:t>
            </a:r>
          </a:p>
          <a:p>
            <a:pPr lvl="1"/>
            <a:r>
              <a:rPr lang="fr-FR" dirty="0"/>
              <a:t>Deuxième niveau</a:t>
            </a:r>
          </a:p>
          <a:p>
            <a:pPr lvl="4"/>
            <a:r>
              <a:rPr lang="fr-FR" dirty="0"/>
              <a:t>Troisième niveau</a:t>
            </a:r>
          </a:p>
          <a:p>
            <a:pPr lvl="5"/>
            <a:r>
              <a:rPr lang="fr-FR" dirty="0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C8721-ED64-C007-F5B1-AE113A4B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63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ivRennes-CouvPhoto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/>
            </a:lvl1pPr>
          </a:lstStyle>
          <a:p>
            <a:r>
              <a:rPr lang="fr-FR" dirty="0"/>
              <a:t>Titre (</a:t>
            </a:r>
            <a:r>
              <a:rPr lang="fr-FR" dirty="0" err="1"/>
              <a:t>UniRennes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ou Arial </a:t>
            </a:r>
            <a:r>
              <a:rPr lang="fr-FR" dirty="0" err="1"/>
              <a:t>bold</a:t>
            </a:r>
            <a:r>
              <a:rPr lang="fr-FR" dirty="0"/>
              <a:t> – 32)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tx1"/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Thème I mot clef</a:t>
            </a:r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E026B5EB-CE18-6BDB-4B8D-F6DE9D558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07/11/2023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55D2BFA-6E53-C0EE-C5D0-673FDE42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F582279-9A07-A6D9-D8EC-B05A22893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48E3CA-287F-2FDB-607E-33A4BCDE7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21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41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une_UnivRennes-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prune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DA158F-984A-6D2A-7A63-94F2740F4E7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6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/>
            </a:lvl2pPr>
            <a:lvl4pPr marL="0" indent="0">
              <a:buNone/>
              <a:defRPr sz="1400"/>
            </a:lvl4pPr>
            <a:lvl5pPr marL="540000" indent="-180000"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  <a:defRPr sz="1600">
                <a:solidFill>
                  <a:schemeClr val="tx2"/>
                </a:solidFill>
              </a:defRPr>
            </a:lvl5pPr>
            <a:lvl6pPr marL="5400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fr-FR" dirty="0"/>
              <a:t>Premier niveau du chapitre</a:t>
            </a:r>
          </a:p>
          <a:p>
            <a:pPr lvl="1"/>
            <a:r>
              <a:rPr lang="fr-FR" dirty="0"/>
              <a:t>Deuxième niveau</a:t>
            </a:r>
          </a:p>
          <a:p>
            <a:pPr lvl="4"/>
            <a:r>
              <a:rPr lang="fr-FR" dirty="0"/>
              <a:t>Troisième niveau</a:t>
            </a:r>
          </a:p>
          <a:p>
            <a:pPr lvl="5"/>
            <a:r>
              <a:rPr lang="fr-FR" dirty="0"/>
              <a:t>Quatrième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ED1F65-D3F9-5AD6-9FB8-8FC4744E2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C8721-ED64-C007-F5B1-AE113A4B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924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urquoise_UnivRennes-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turquoise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DA158F-984A-6D2A-7A63-94F2740F4E7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  <a:lvl2pPr>
              <a:buClr>
                <a:schemeClr val="accent4"/>
              </a:buClr>
              <a:defRPr sz="2000"/>
            </a:lvl2pPr>
            <a:lvl4pPr marL="0" indent="0">
              <a:buNone/>
              <a:defRPr sz="1400"/>
            </a:lvl4pPr>
            <a:lvl5pPr marL="540000" indent="-180000">
              <a:buClr>
                <a:schemeClr val="accent4"/>
              </a:buClr>
              <a:buSzPct val="70000"/>
              <a:buFont typeface="Wingdings" panose="05000000000000000000" pitchFamily="2" charset="2"/>
              <a:buChar char="v"/>
              <a:defRPr sz="1600">
                <a:solidFill>
                  <a:schemeClr val="accent4"/>
                </a:solidFill>
              </a:defRPr>
            </a:lvl5pPr>
            <a:lvl6pPr marL="5400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fr-FR" dirty="0"/>
              <a:t>Premier niveau du chapitre</a:t>
            </a:r>
          </a:p>
          <a:p>
            <a:pPr lvl="1"/>
            <a:r>
              <a:rPr lang="fr-FR" dirty="0"/>
              <a:t>Deuxième niveau</a:t>
            </a:r>
          </a:p>
          <a:p>
            <a:pPr lvl="4"/>
            <a:r>
              <a:rPr lang="fr-FR" dirty="0"/>
              <a:t>Troisième niveau</a:t>
            </a:r>
          </a:p>
          <a:p>
            <a:pPr lvl="5"/>
            <a:r>
              <a:rPr lang="fr-FR" dirty="0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C8721-ED64-C007-F5B1-AE113A4B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893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eu_UnivRennes-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bleu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DA158F-984A-6D2A-7A63-94F2740F4E7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600">
                <a:solidFill>
                  <a:schemeClr val="accent6"/>
                </a:solidFill>
              </a:defRPr>
            </a:lvl1pPr>
            <a:lvl2pPr>
              <a:buClr>
                <a:schemeClr val="accent6"/>
              </a:buClr>
              <a:defRPr sz="2000"/>
            </a:lvl2pPr>
            <a:lvl4pPr marL="0" indent="0">
              <a:buNone/>
              <a:defRPr sz="1400"/>
            </a:lvl4pPr>
            <a:lvl5pPr marL="540000" indent="-180000">
              <a:buClr>
                <a:schemeClr val="accent6"/>
              </a:buClr>
              <a:buSzPct val="70000"/>
              <a:buFont typeface="Wingdings" panose="05000000000000000000" pitchFamily="2" charset="2"/>
              <a:buChar char="v"/>
              <a:defRPr sz="1600">
                <a:solidFill>
                  <a:schemeClr val="accent6"/>
                </a:solidFill>
              </a:defRPr>
            </a:lvl5pPr>
            <a:lvl6pPr marL="5400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fr-FR" dirty="0"/>
              <a:t>Premier niveau du chapitre</a:t>
            </a:r>
          </a:p>
          <a:p>
            <a:pPr lvl="1"/>
            <a:r>
              <a:rPr lang="fr-FR" dirty="0"/>
              <a:t>Deuxième niveau</a:t>
            </a:r>
          </a:p>
          <a:p>
            <a:pPr lvl="4"/>
            <a:r>
              <a:rPr lang="fr-FR" dirty="0"/>
              <a:t>Troisième niveau</a:t>
            </a:r>
          </a:p>
          <a:p>
            <a:pPr lvl="5"/>
            <a:r>
              <a:rPr lang="fr-FR" dirty="0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C8721-ED64-C007-F5B1-AE113A4B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534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ouge_UnivRennes-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rouge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DA158F-984A-6D2A-7A63-94F2740F4E7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2000"/>
            </a:lvl2pPr>
            <a:lvl4pPr marL="0" indent="0">
              <a:buNone/>
              <a:defRPr sz="1400"/>
            </a:lvl4pPr>
            <a:lvl5pPr marL="540000" indent="-180000">
              <a:buClr>
                <a:schemeClr val="accent1"/>
              </a:buClr>
              <a:buSzPct val="70000"/>
              <a:buFont typeface="Wingdings" panose="05000000000000000000" pitchFamily="2" charset="2"/>
              <a:buChar char="v"/>
              <a:defRPr sz="1600">
                <a:solidFill>
                  <a:schemeClr val="accent1"/>
                </a:solidFill>
              </a:defRPr>
            </a:lvl5pPr>
            <a:lvl6pPr marL="5400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fr-FR" dirty="0"/>
              <a:t>Premier niveau du chapitre</a:t>
            </a:r>
          </a:p>
          <a:p>
            <a:pPr lvl="1"/>
            <a:r>
              <a:rPr lang="fr-FR" dirty="0"/>
              <a:t>Deuxième niveau</a:t>
            </a:r>
          </a:p>
          <a:p>
            <a:pPr lvl="4"/>
            <a:r>
              <a:rPr lang="fr-FR" dirty="0"/>
              <a:t>Troisième niveau</a:t>
            </a:r>
          </a:p>
          <a:p>
            <a:pPr lvl="5"/>
            <a:r>
              <a:rPr lang="fr-FR" dirty="0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C8721-ED64-C007-F5B1-AE113A4B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7636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_UnivRennes-Texte-2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E780C-C937-7566-32AF-61C814CB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3" y="1233487"/>
            <a:ext cx="5400000" cy="47164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buClr>
                <a:schemeClr val="accent2"/>
              </a:buClr>
              <a:defRPr/>
            </a:lvl2pPr>
            <a:lvl3pPr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05E910-8548-D6A5-C9E4-58CD5E27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013" y="1233488"/>
            <a:ext cx="5400000" cy="471646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 marL="0" indent="-180000">
              <a:defRPr lang="fr-FR" sz="2000" b="0" i="0" kern="1200" baseline="0" dirty="0" smtClean="0">
                <a:solidFill>
                  <a:schemeClr val="tx1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Roboto" panose="02000000000000000000" pitchFamily="2" charset="0"/>
              </a:defRPr>
            </a:lvl2pPr>
            <a:lvl3pPr marL="540000" indent="-180000">
              <a:defRPr lang="fr-FR" sz="1600" b="0" i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29452B-E7B6-4257-9126-CFB03022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vert</a:t>
            </a:r>
          </a:p>
        </p:txBody>
      </p:sp>
    </p:spTree>
    <p:extLst>
      <p:ext uri="{BB962C8B-B14F-4D97-AF65-F5344CB8AC3E}">
        <p14:creationId xmlns:p14="http://schemas.microsoft.com/office/powerpoint/2010/main" val="34154994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_UnivRennes-Texte-2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E780C-C937-7566-32AF-61C814CB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3" y="1233487"/>
            <a:ext cx="5400000" cy="47164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/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05E910-8548-D6A5-C9E4-58CD5E27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013" y="1233488"/>
            <a:ext cx="5400000" cy="471646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-180000">
              <a:defRPr lang="fr-FR" sz="2000" b="0" i="0" kern="1200" baseline="0" dirty="0" smtClean="0">
                <a:solidFill>
                  <a:schemeClr val="tx1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Roboto" panose="02000000000000000000" pitchFamily="2" charset="0"/>
              </a:defRPr>
            </a:lvl2pPr>
            <a:lvl3pPr marL="540000" indent="-180000">
              <a:defRPr lang="fr-FR" sz="1600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29452B-E7B6-4257-9126-CFB03022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Titre thème orange</a:t>
            </a:r>
          </a:p>
        </p:txBody>
      </p:sp>
    </p:spTree>
    <p:extLst>
      <p:ext uri="{BB962C8B-B14F-4D97-AF65-F5344CB8AC3E}">
        <p14:creationId xmlns:p14="http://schemas.microsoft.com/office/powerpoint/2010/main" val="5462848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une_UnivRennes-Texte-2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E780C-C937-7566-32AF-61C814CB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3" y="1233487"/>
            <a:ext cx="5400000" cy="47164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/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05E910-8548-D6A5-C9E4-58CD5E27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013" y="1233488"/>
            <a:ext cx="5400000" cy="4716462"/>
          </a:xfrm>
        </p:spPr>
        <p:txBody>
          <a:bodyPr/>
          <a:lstStyle>
            <a:lvl1pPr>
              <a:defRPr lang="fr-FR" sz="2600" b="0" kern="1200" baseline="0" dirty="0" smtClean="0">
                <a:solidFill>
                  <a:schemeClr val="tx2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Arial" panose="020B0604020202020204" pitchFamily="34" charset="0"/>
              </a:defRPr>
            </a:lvl1pPr>
            <a:lvl2pPr marL="0" indent="-180000">
              <a:defRPr lang="fr-FR" sz="2000" b="0" i="0" kern="1200" baseline="0" dirty="0" smtClean="0">
                <a:solidFill>
                  <a:schemeClr val="tx1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Roboto" panose="02000000000000000000" pitchFamily="2" charset="0"/>
              </a:defRPr>
            </a:lvl2pPr>
            <a:lvl3pPr marL="540000" indent="-180000">
              <a:defRPr lang="fr-FR" sz="1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Modifier les styles du texte du masque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Deuxième niveau</a:t>
            </a:r>
          </a:p>
          <a:p>
            <a:pPr marL="0" lvl="2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Troisième niveau</a:t>
            </a:r>
          </a:p>
          <a:p>
            <a:pPr marL="0" lvl="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Quatrième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29452B-E7B6-4257-9126-CFB03022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prune</a:t>
            </a:r>
          </a:p>
        </p:txBody>
      </p:sp>
    </p:spTree>
    <p:extLst>
      <p:ext uri="{BB962C8B-B14F-4D97-AF65-F5344CB8AC3E}">
        <p14:creationId xmlns:p14="http://schemas.microsoft.com/office/powerpoint/2010/main" val="27462022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rquoise_UnivRennes-Texte-2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E780C-C937-7566-32AF-61C814CB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3" y="1233487"/>
            <a:ext cx="5400000" cy="4716463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buClr>
                <a:schemeClr val="accent4"/>
              </a:buClr>
              <a:defRPr/>
            </a:lvl2pPr>
            <a:lvl3pPr marL="540000" indent="-180000">
              <a:defRPr lang="fr-FR" sz="1600" b="0" i="0" kern="1200" dirty="0" smtClean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05E910-8548-D6A5-C9E4-58CD5E27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013" y="1233488"/>
            <a:ext cx="5400000" cy="4716462"/>
          </a:xfrm>
        </p:spPr>
        <p:txBody>
          <a:bodyPr/>
          <a:lstStyle>
            <a:lvl1pPr>
              <a:defRPr lang="fr-FR" sz="2600" b="0" kern="1200" baseline="0" dirty="0" smtClean="0">
                <a:solidFill>
                  <a:schemeClr val="accent4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Arial" panose="020B0604020202020204" pitchFamily="34" charset="0"/>
              </a:defRPr>
            </a:lvl1pPr>
            <a:lvl2pPr marL="0" indent="-180000">
              <a:defRPr lang="fr-FR" sz="2000" b="0" i="0" kern="1200" baseline="0" dirty="0" smtClean="0">
                <a:solidFill>
                  <a:schemeClr val="tx1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Roboto" panose="02000000000000000000" pitchFamily="2" charset="0"/>
              </a:defRPr>
            </a:lvl2pPr>
            <a:lvl3pPr marL="540000" indent="-180000">
              <a:defRPr lang="fr-FR" sz="1600" b="0" i="0" kern="1200" dirty="0" smtClean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Modifier les styles du texte du masque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Deuxième niveau</a:t>
            </a:r>
          </a:p>
          <a:p>
            <a:pPr marL="0" lvl="2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Troisième niveau</a:t>
            </a:r>
          </a:p>
          <a:p>
            <a:pPr marL="0" lvl="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Quatrième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29452B-E7B6-4257-9126-CFB03022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turquoise</a:t>
            </a:r>
          </a:p>
        </p:txBody>
      </p:sp>
    </p:spTree>
    <p:extLst>
      <p:ext uri="{BB962C8B-B14F-4D97-AF65-F5344CB8AC3E}">
        <p14:creationId xmlns:p14="http://schemas.microsoft.com/office/powerpoint/2010/main" val="19953179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eu_UnivRennes-Texte-2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E780C-C937-7566-32AF-61C814CB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3" y="1233487"/>
            <a:ext cx="5400000" cy="4716463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buClr>
                <a:schemeClr val="accent6"/>
              </a:buClr>
              <a:defRPr/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05E910-8548-D6A5-C9E4-58CD5E27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013" y="1233488"/>
            <a:ext cx="5400000" cy="4716462"/>
          </a:xfrm>
        </p:spPr>
        <p:txBody>
          <a:bodyPr/>
          <a:lstStyle>
            <a:lvl1pPr>
              <a:defRPr lang="fr-FR" sz="2600" b="0" kern="1200" baseline="0" dirty="0" smtClean="0">
                <a:solidFill>
                  <a:schemeClr val="accent6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Arial" panose="020B0604020202020204" pitchFamily="34" charset="0"/>
              </a:defRPr>
            </a:lvl1pPr>
            <a:lvl2pPr marL="0" indent="-180000">
              <a:defRPr lang="fr-FR" sz="2000" b="0" i="0" kern="1200" baseline="0" dirty="0" smtClean="0">
                <a:solidFill>
                  <a:schemeClr val="tx1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Roboto" panose="02000000000000000000" pitchFamily="2" charset="0"/>
              </a:defRPr>
            </a:lvl2pPr>
            <a:lvl3pPr marL="540000" indent="-180000">
              <a:defRPr lang="fr-FR" sz="1600" b="0" i="0" kern="1200" dirty="0" smtClean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Modifier les styles du texte du masque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Deuxième niveau</a:t>
            </a:r>
          </a:p>
          <a:p>
            <a:pPr marL="0" lvl="2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Troisième niveau</a:t>
            </a:r>
          </a:p>
          <a:p>
            <a:pPr marL="0" lvl="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Quatrième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29452B-E7B6-4257-9126-CFB03022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Titre thème bleu</a:t>
            </a:r>
          </a:p>
        </p:txBody>
      </p:sp>
    </p:spTree>
    <p:extLst>
      <p:ext uri="{BB962C8B-B14F-4D97-AF65-F5344CB8AC3E}">
        <p14:creationId xmlns:p14="http://schemas.microsoft.com/office/powerpoint/2010/main" val="9093740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uge_UnivRennes-Texte-2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E780C-C937-7566-32AF-61C814CB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3" y="1233487"/>
            <a:ext cx="5400000" cy="47164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05E910-8548-D6A5-C9E4-58CD5E27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013" y="1233488"/>
            <a:ext cx="5400000" cy="47164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 marL="0" indent="-180000">
              <a:defRPr lang="fr-FR" sz="2000" b="0" i="0" kern="1200" baseline="0" dirty="0" smtClean="0">
                <a:solidFill>
                  <a:schemeClr val="tx1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Roboto" panose="02000000000000000000" pitchFamily="2" charset="0"/>
              </a:defRPr>
            </a:lvl2pPr>
            <a:lvl3pPr marL="540000" indent="-180000">
              <a:defRPr lang="fr-FR" sz="1600" b="0" i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29452B-E7B6-4257-9126-CFB03022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rouge</a:t>
            </a:r>
          </a:p>
        </p:txBody>
      </p:sp>
    </p:spTree>
    <p:extLst>
      <p:ext uri="{BB962C8B-B14F-4D97-AF65-F5344CB8AC3E}">
        <p14:creationId xmlns:p14="http://schemas.microsoft.com/office/powerpoint/2010/main" val="67637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nivRennes-CouvPhoto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E026B5EB-CE18-6BDB-4B8D-F6DE9D558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07/11/2023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55D2BFA-6E53-C0EE-C5D0-673FDE42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F582279-9A07-A6D9-D8EC-B05A22893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48E3CA-287F-2FDB-607E-33A4BCDE7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/>
            </a:lvl1pPr>
          </a:lstStyle>
          <a:p>
            <a:r>
              <a:rPr lang="fr-FR" dirty="0"/>
              <a:t>Titre (</a:t>
            </a:r>
            <a:r>
              <a:rPr lang="fr-FR" dirty="0" err="1"/>
              <a:t>UniRennes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ou Arial </a:t>
            </a:r>
            <a:r>
              <a:rPr lang="fr-FR" dirty="0" err="1"/>
              <a:t>bold</a:t>
            </a:r>
            <a:r>
              <a:rPr lang="fr-FR" dirty="0"/>
              <a:t> – 32)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tx1"/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Thème I mot clef</a:t>
            </a:r>
          </a:p>
        </p:txBody>
      </p:sp>
    </p:spTree>
    <p:extLst>
      <p:ext uri="{BB962C8B-B14F-4D97-AF65-F5344CB8AC3E}">
        <p14:creationId xmlns:p14="http://schemas.microsoft.com/office/powerpoint/2010/main" val="9425663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41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_UnivRennes-Image+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5E6DA5-BECC-A75E-27DB-9ECE55A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6DE9433-C7FC-54C5-D15F-80C7311A83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998" y="1233488"/>
            <a:ext cx="7533001" cy="4716462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F9BAA4C-68C2-FE9A-74DF-BE27EFD45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0971" y="1806575"/>
            <a:ext cx="3211830" cy="1033717"/>
          </a:xfrm>
          <a:solidFill>
            <a:schemeClr val="tx1"/>
          </a:solidFill>
        </p:spPr>
        <p:txBody>
          <a:bodyPr wrap="square" lIns="108000" tIns="108000" rIns="108000" bIns="10800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150813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vert</a:t>
            </a:r>
          </a:p>
        </p:txBody>
      </p:sp>
    </p:spTree>
    <p:extLst>
      <p:ext uri="{BB962C8B-B14F-4D97-AF65-F5344CB8AC3E}">
        <p14:creationId xmlns:p14="http://schemas.microsoft.com/office/powerpoint/2010/main" val="12833375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_UnivRennes-Image+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5E6DA5-BECC-A75E-27DB-9ECE55A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6DE9433-C7FC-54C5-D15F-80C7311A83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998" y="1233488"/>
            <a:ext cx="7533001" cy="4716462"/>
          </a:xfrm>
          <a:solidFill>
            <a:schemeClr val="bg2"/>
          </a:solidFill>
        </p:spPr>
        <p:txBody>
          <a:bodyPr anchor="ctr" anchorCtr="1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F9BAA4C-68C2-FE9A-74DF-BE27EFD45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0971" y="1806575"/>
            <a:ext cx="3211830" cy="1033717"/>
          </a:xfrm>
          <a:solidFill>
            <a:schemeClr val="tx1"/>
          </a:solidFill>
        </p:spPr>
        <p:txBody>
          <a:bodyPr wrap="square" lIns="108000" tIns="108000" rIns="108000" bIns="10800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150813"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Titre thème orange</a:t>
            </a:r>
          </a:p>
        </p:txBody>
      </p:sp>
    </p:spTree>
    <p:extLst>
      <p:ext uri="{BB962C8B-B14F-4D97-AF65-F5344CB8AC3E}">
        <p14:creationId xmlns:p14="http://schemas.microsoft.com/office/powerpoint/2010/main" val="23718910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une_UnivRennes-Image+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5E6DA5-BECC-A75E-27DB-9ECE55A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6DE9433-C7FC-54C5-D15F-80C7311A83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998" y="1233488"/>
            <a:ext cx="7533001" cy="4716462"/>
          </a:xfrm>
          <a:solidFill>
            <a:schemeClr val="tx2"/>
          </a:solidFill>
        </p:spPr>
        <p:txBody>
          <a:bodyPr anchor="ctr" anchorCtr="1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F9BAA4C-68C2-FE9A-74DF-BE27EFD45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0971" y="1806575"/>
            <a:ext cx="3211830" cy="1033717"/>
          </a:xfrm>
          <a:solidFill>
            <a:schemeClr val="tx1"/>
          </a:solidFill>
        </p:spPr>
        <p:txBody>
          <a:bodyPr wrap="square" lIns="108000" tIns="108000" rIns="108000" bIns="10800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150813"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prune</a:t>
            </a:r>
          </a:p>
        </p:txBody>
      </p:sp>
    </p:spTree>
    <p:extLst>
      <p:ext uri="{BB962C8B-B14F-4D97-AF65-F5344CB8AC3E}">
        <p14:creationId xmlns:p14="http://schemas.microsoft.com/office/powerpoint/2010/main" val="35766276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rquoise_UnivRennes-Image+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5E6DA5-BECC-A75E-27DB-9ECE55A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6DE9433-C7FC-54C5-D15F-80C7311A83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998" y="1233488"/>
            <a:ext cx="7533001" cy="4716462"/>
          </a:xfrm>
          <a:solidFill>
            <a:schemeClr val="accent4"/>
          </a:solidFill>
        </p:spPr>
        <p:txBody>
          <a:bodyPr anchor="ctr" anchorCtr="1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F9BAA4C-68C2-FE9A-74DF-BE27EFD45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0971" y="1806575"/>
            <a:ext cx="3211830" cy="1033717"/>
          </a:xfrm>
          <a:solidFill>
            <a:schemeClr val="tx1"/>
          </a:solidFill>
        </p:spPr>
        <p:txBody>
          <a:bodyPr wrap="square" lIns="108000" tIns="108000" rIns="108000" bIns="10800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150813">
              <a:buClr>
                <a:schemeClr val="accent4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turquoise</a:t>
            </a:r>
          </a:p>
        </p:txBody>
      </p:sp>
    </p:spTree>
    <p:extLst>
      <p:ext uri="{BB962C8B-B14F-4D97-AF65-F5344CB8AC3E}">
        <p14:creationId xmlns:p14="http://schemas.microsoft.com/office/powerpoint/2010/main" val="24299260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eu_UnivRennes-Image+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5E6DA5-BECC-A75E-27DB-9ECE55A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6DE9433-C7FC-54C5-D15F-80C7311A83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998" y="1233488"/>
            <a:ext cx="7533001" cy="4716462"/>
          </a:xfrm>
          <a:solidFill>
            <a:schemeClr val="accent6"/>
          </a:solidFill>
        </p:spPr>
        <p:txBody>
          <a:bodyPr anchor="ctr" anchorCtr="1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F9BAA4C-68C2-FE9A-74DF-BE27EFD45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0971" y="1806575"/>
            <a:ext cx="3211830" cy="1033717"/>
          </a:xfrm>
          <a:solidFill>
            <a:schemeClr val="tx1"/>
          </a:solidFill>
        </p:spPr>
        <p:txBody>
          <a:bodyPr wrap="square" lIns="108000" tIns="108000" rIns="108000" bIns="10800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150813"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bleu</a:t>
            </a:r>
          </a:p>
        </p:txBody>
      </p:sp>
    </p:spTree>
    <p:extLst>
      <p:ext uri="{BB962C8B-B14F-4D97-AF65-F5344CB8AC3E}">
        <p14:creationId xmlns:p14="http://schemas.microsoft.com/office/powerpoint/2010/main" val="36009029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uge_UnivRennes-Image+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5E6DA5-BECC-A75E-27DB-9ECE55A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6DE9433-C7FC-54C5-D15F-80C7311A83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998" y="1233488"/>
            <a:ext cx="7533001" cy="4716462"/>
          </a:xfrm>
          <a:solidFill>
            <a:schemeClr val="accent1"/>
          </a:solidFill>
        </p:spPr>
        <p:txBody>
          <a:bodyPr anchor="ctr" anchorCtr="1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F9BAA4C-68C2-FE9A-74DF-BE27EFD45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0971" y="1806575"/>
            <a:ext cx="3211830" cy="1033717"/>
          </a:xfrm>
          <a:solidFill>
            <a:schemeClr val="tx1"/>
          </a:solidFill>
        </p:spPr>
        <p:txBody>
          <a:bodyPr wrap="square" lIns="108000" tIns="108000" rIns="108000" bIns="10800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150813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rouge</a:t>
            </a:r>
          </a:p>
        </p:txBody>
      </p:sp>
    </p:spTree>
    <p:extLst>
      <p:ext uri="{BB962C8B-B14F-4D97-AF65-F5344CB8AC3E}">
        <p14:creationId xmlns:p14="http://schemas.microsoft.com/office/powerpoint/2010/main" val="30908170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UnivRennes-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38F080-3739-35E4-FF9C-9C91BD709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5E6DA5-BECC-A75E-27DB-9ECE55A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385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nivRennes-DerDe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F438BF1-367D-661A-AB4B-6A0AF18122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t="-40692" b="-4011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7432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nivRennes-CouvPhoto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E026B5EB-CE18-6BDB-4B8D-F6DE9D558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07/11/2023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55D2BFA-6E53-C0EE-C5D0-673FDE42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F582279-9A07-A6D9-D8EC-B05A22893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48E3CA-287F-2FDB-607E-33A4BCDE7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/>
            </a:lvl1pPr>
          </a:lstStyle>
          <a:p>
            <a:r>
              <a:rPr lang="fr-FR" dirty="0"/>
              <a:t>Titre (</a:t>
            </a:r>
            <a:r>
              <a:rPr lang="fr-FR" dirty="0" err="1"/>
              <a:t>UniRennes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ou Arial </a:t>
            </a:r>
            <a:r>
              <a:rPr lang="fr-FR" dirty="0" err="1"/>
              <a:t>bold</a:t>
            </a:r>
            <a:r>
              <a:rPr lang="fr-FR" dirty="0"/>
              <a:t> – 32)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tx1"/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Thème I mot clef</a:t>
            </a:r>
          </a:p>
        </p:txBody>
      </p:sp>
    </p:spTree>
    <p:extLst>
      <p:ext uri="{BB962C8B-B14F-4D97-AF65-F5344CB8AC3E}">
        <p14:creationId xmlns:p14="http://schemas.microsoft.com/office/powerpoint/2010/main" val="6965454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41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ivRennes-CouvPhoto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E026B5EB-CE18-6BDB-4B8D-F6DE9D558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07/11/2023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55D2BFA-6E53-C0EE-C5D0-673FDE42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F582279-9A07-A6D9-D8EC-B05A22893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48E3CA-287F-2FDB-607E-33A4BCDE7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/>
            </a:lvl1pPr>
          </a:lstStyle>
          <a:p>
            <a:r>
              <a:rPr lang="fr-FR" dirty="0"/>
              <a:t>Titre (</a:t>
            </a:r>
            <a:r>
              <a:rPr lang="fr-FR" dirty="0" err="1"/>
              <a:t>UniRennes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ou Arial </a:t>
            </a:r>
            <a:r>
              <a:rPr lang="fr-FR" dirty="0" err="1"/>
              <a:t>bold</a:t>
            </a:r>
            <a:r>
              <a:rPr lang="fr-FR" dirty="0"/>
              <a:t> – 32)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tx1"/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Thème I mot clef</a:t>
            </a:r>
          </a:p>
        </p:txBody>
      </p:sp>
    </p:spTree>
    <p:extLst>
      <p:ext uri="{BB962C8B-B14F-4D97-AF65-F5344CB8AC3E}">
        <p14:creationId xmlns:p14="http://schemas.microsoft.com/office/powerpoint/2010/main" val="3886752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41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_UnivRennes-CouvMoti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2FBDA76-7E71-57D1-FFD7-774C8F69A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90688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rgbClr val="0076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07/11/2023</a:t>
            </a:fld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8EBBCD1-2259-0FFF-B495-2F3BDD95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0F19633-5538-52D2-EC78-A4CF384C5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C07F8B3-76B4-64E1-C089-EADF024CC5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2121" t="-3099" r="-1922" b="-4426"/>
          <a:stretch/>
        </p:blipFill>
        <p:spPr>
          <a:xfrm>
            <a:off x="149691" y="148224"/>
            <a:ext cx="6349068" cy="65615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Titre (</a:t>
            </a:r>
            <a:r>
              <a:rPr lang="fr-FR" dirty="0" err="1"/>
              <a:t>UniRennes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ou Arial </a:t>
            </a:r>
            <a:r>
              <a:rPr lang="fr-FR" dirty="0" err="1"/>
              <a:t>bold</a:t>
            </a:r>
            <a:r>
              <a:rPr lang="fr-FR" dirty="0"/>
              <a:t> – 32)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accent2">
                    <a:lumMod val="50000"/>
                  </a:schemeClr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Thème I mot clef</a:t>
            </a:r>
          </a:p>
        </p:txBody>
      </p:sp>
    </p:spTree>
    <p:extLst>
      <p:ext uri="{BB962C8B-B14F-4D97-AF65-F5344CB8AC3E}">
        <p14:creationId xmlns:p14="http://schemas.microsoft.com/office/powerpoint/2010/main" val="3458877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  <p15:guide id="5" pos="4180">
          <p15:clr>
            <a:srgbClr val="FBAE40"/>
          </p15:clr>
        </p15:guide>
        <p15:guide id="6" pos="209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_UnivRennes-CouvMoti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86680AB-887D-221F-EA44-9B9A5127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1" t="-3102" r="-1921" b="-4426"/>
          <a:stretch/>
        </p:blipFill>
        <p:spPr>
          <a:xfrm>
            <a:off x="149721" y="148133"/>
            <a:ext cx="6349008" cy="656173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2FBDA76-7E71-57D1-FFD7-774C8F69A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07/11/2023</a:t>
            </a:fld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8EBBCD1-2259-0FFF-B495-2F3BDD954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0F19633-5538-52D2-EC78-A4CF384C5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>
                <a:solidFill>
                  <a:schemeClr val="bg2"/>
                </a:solidFill>
              </a:defRPr>
            </a:lvl1pPr>
          </a:lstStyle>
          <a:p>
            <a:r>
              <a:rPr lang="fr-FR" dirty="0"/>
              <a:t>Titre (</a:t>
            </a:r>
            <a:r>
              <a:rPr lang="fr-FR" dirty="0" err="1"/>
              <a:t>UniRennes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ou Arial </a:t>
            </a:r>
            <a:r>
              <a:rPr lang="fr-FR" dirty="0" err="1"/>
              <a:t>bold</a:t>
            </a:r>
            <a:r>
              <a:rPr lang="fr-FR" dirty="0"/>
              <a:t> – 32)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tx1"/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Thème I mot clef</a:t>
            </a:r>
          </a:p>
        </p:txBody>
      </p:sp>
    </p:spTree>
    <p:extLst>
      <p:ext uri="{BB962C8B-B14F-4D97-AF65-F5344CB8AC3E}">
        <p14:creationId xmlns:p14="http://schemas.microsoft.com/office/powerpoint/2010/main" val="9496764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80">
          <p15:clr>
            <a:srgbClr val="FBAE40"/>
          </p15:clr>
        </p15:guide>
        <p15:guide id="3" pos="209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une_UnivRennes-CouvMoti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86680AB-887D-221F-EA44-9B9A51276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474" t="-6223" r="-4079" b="-6908"/>
          <a:stretch/>
        </p:blipFill>
        <p:spPr>
          <a:xfrm>
            <a:off x="11430" y="-45719"/>
            <a:ext cx="6624320" cy="69037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FCC1913-535B-304B-F9DB-8EF4EE99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CA848AB0-27A3-9F41-C9B3-4E126C3DC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07/11/2023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6132E1-D511-A5CD-3BF7-9820C125F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Titre (</a:t>
            </a:r>
            <a:r>
              <a:rPr lang="fr-FR" dirty="0" err="1"/>
              <a:t>UniRennes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ou Arial </a:t>
            </a:r>
            <a:r>
              <a:rPr lang="fr-FR" dirty="0" err="1"/>
              <a:t>bold</a:t>
            </a:r>
            <a:r>
              <a:rPr lang="fr-FR" dirty="0"/>
              <a:t> – 32)</a:t>
            </a:r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tx2">
                    <a:lumMod val="50000"/>
                  </a:schemeClr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Thème I mot clef</a:t>
            </a:r>
          </a:p>
        </p:txBody>
      </p:sp>
    </p:spTree>
    <p:extLst>
      <p:ext uri="{BB962C8B-B14F-4D97-AF65-F5344CB8AC3E}">
        <p14:creationId xmlns:p14="http://schemas.microsoft.com/office/powerpoint/2010/main" val="18228794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  <p15:guide id="5" pos="4180">
          <p15:clr>
            <a:srgbClr val="FBAE40"/>
          </p15:clr>
        </p15:guide>
        <p15:guide id="6" pos="209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rquoise_UnivRennes-CouvMoti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A41C53B-88E2-E40C-876B-616C8539C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1" t="-3099" r="-1921" b="-4426"/>
          <a:stretch/>
        </p:blipFill>
        <p:spPr>
          <a:xfrm>
            <a:off x="149721" y="148224"/>
            <a:ext cx="6349008" cy="65615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0DD83557-F79C-3B69-6D81-140176D630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07/11/2023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328FDE2-830E-3F14-9976-0BC55DEB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1ECECD1-1271-C2C6-B353-AE7204D9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fr-FR" dirty="0"/>
              <a:t>Titre (</a:t>
            </a:r>
            <a:r>
              <a:rPr lang="fr-FR" dirty="0" err="1"/>
              <a:t>UniRennes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ou Arial </a:t>
            </a:r>
            <a:r>
              <a:rPr lang="fr-FR" dirty="0" err="1"/>
              <a:t>bold</a:t>
            </a:r>
            <a:r>
              <a:rPr lang="fr-FR" dirty="0"/>
              <a:t> – 32)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accent4">
                    <a:lumMod val="50000"/>
                  </a:schemeClr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Thème I mot clef</a:t>
            </a:r>
          </a:p>
        </p:txBody>
      </p:sp>
    </p:spTree>
    <p:extLst>
      <p:ext uri="{BB962C8B-B14F-4D97-AF65-F5344CB8AC3E}">
        <p14:creationId xmlns:p14="http://schemas.microsoft.com/office/powerpoint/2010/main" val="23539715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  <p15:guide id="5" pos="4180">
          <p15:clr>
            <a:srgbClr val="FBAE40"/>
          </p15:clr>
        </p15:guide>
        <p15:guide id="6" pos="209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8513EBE-15DA-5E4E-5C96-B6EC39354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0"/>
            <a:ext cx="11316013" cy="756000"/>
          </a:xfrm>
          <a:prstGeom prst="rect">
            <a:avLst/>
          </a:prstGeom>
          <a:noFill/>
        </p:spPr>
        <p:txBody>
          <a:bodyPr vert="horz" wrap="none" lIns="0" tIns="0" rIns="0" bIns="0" rtlCol="0" anchor="b">
            <a:noAutofit/>
          </a:bodyPr>
          <a:lstStyle/>
          <a:p>
            <a:r>
              <a:rPr lang="fr-FR" dirty="0"/>
              <a:t>Titre </a:t>
            </a:r>
            <a:r>
              <a:rPr lang="fr-FR" dirty="0" err="1"/>
              <a:t>UniRennes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(ou Arial </a:t>
            </a:r>
            <a:r>
              <a:rPr lang="fr-FR" dirty="0" err="1"/>
              <a:t>bold</a:t>
            </a:r>
            <a:r>
              <a:rPr lang="fr-FR" dirty="0"/>
              <a:t>) - 32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DBF59B-F208-B5F1-4E4E-1758A9E2E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253330"/>
            <a:ext cx="11341100" cy="469661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Premier niveau – corps 26 – couleur du thème</a:t>
            </a:r>
          </a:p>
          <a:p>
            <a:pPr lvl="1"/>
            <a:r>
              <a:rPr lang="fr-FR" dirty="0"/>
              <a:t>Deuxième niveau – corps 20 – texte noir puce couleur du thème</a:t>
            </a:r>
          </a:p>
          <a:p>
            <a:pPr lvl="2"/>
            <a:r>
              <a:rPr lang="fr-FR" dirty="0"/>
              <a:t>Troisième niveau – Arial corps 16 – texte couleur du thème puce noire</a:t>
            </a:r>
          </a:p>
          <a:p>
            <a:pPr lvl="3"/>
            <a:r>
              <a:rPr lang="fr-FR" dirty="0"/>
              <a:t>Quatrième niveau – Arial corps 14 – texte noir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673321-E7A3-3474-20B1-201D89C9D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7430" y="6221411"/>
            <a:ext cx="7600950" cy="36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2A70AE-E952-5975-77C8-936E5E2C0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4013" y="6221412"/>
            <a:ext cx="36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41F89118-ECC4-FC4E-896C-1FC95A86AD3F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CB58962-E0AC-1158-F789-61346E5B1F26}"/>
              </a:ext>
            </a:extLst>
          </p:cNvPr>
          <p:cNvPicPr>
            <a:picLocks noChangeAspect="1"/>
          </p:cNvPicPr>
          <p:nvPr/>
        </p:nvPicPr>
        <p:blipFill>
          <a:blip r:embed="rId39"/>
          <a:srcRect/>
          <a:stretch/>
        </p:blipFill>
        <p:spPr>
          <a:xfrm>
            <a:off x="256647" y="6258058"/>
            <a:ext cx="1926484" cy="28670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305A49E-B507-72B3-7D2D-D82BA82A90B7}"/>
              </a:ext>
            </a:extLst>
          </p:cNvPr>
          <p:cNvPicPr>
            <a:picLocks noChangeAspect="1"/>
          </p:cNvPicPr>
          <p:nvPr/>
        </p:nvPicPr>
        <p:blipFill>
          <a:blip r:embed="rId39"/>
          <a:srcRect/>
          <a:stretch/>
        </p:blipFill>
        <p:spPr>
          <a:xfrm>
            <a:off x="256647" y="6258058"/>
            <a:ext cx="1926484" cy="2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9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13" r:id="rId3"/>
    <p:sldLayoutId id="2147483712" r:id="rId4"/>
    <p:sldLayoutId id="2147483714" r:id="rId5"/>
    <p:sldLayoutId id="2147483692" r:id="rId6"/>
    <p:sldLayoutId id="2147483711" r:id="rId7"/>
    <p:sldLayoutId id="2147483693" r:id="rId8"/>
    <p:sldLayoutId id="2147483695" r:id="rId9"/>
    <p:sldLayoutId id="2147483696" r:id="rId10"/>
    <p:sldLayoutId id="2147483697" r:id="rId11"/>
    <p:sldLayoutId id="2147483702" r:id="rId12"/>
    <p:sldLayoutId id="2147483701" r:id="rId13"/>
    <p:sldLayoutId id="2147483700" r:id="rId14"/>
    <p:sldLayoutId id="2147483703" r:id="rId15"/>
    <p:sldLayoutId id="2147483704" r:id="rId16"/>
    <p:sldLayoutId id="2147483705" r:id="rId17"/>
    <p:sldLayoutId id="2147483706" r:id="rId18"/>
    <p:sldLayoutId id="2147483717" r:id="rId19"/>
    <p:sldLayoutId id="2147483718" r:id="rId20"/>
    <p:sldLayoutId id="2147483716" r:id="rId21"/>
    <p:sldLayoutId id="2147483719" r:id="rId22"/>
    <p:sldLayoutId id="2147483715" r:id="rId23"/>
    <p:sldLayoutId id="2147483707" r:id="rId24"/>
    <p:sldLayoutId id="2147483721" r:id="rId25"/>
    <p:sldLayoutId id="2147483722" r:id="rId26"/>
    <p:sldLayoutId id="2147483723" r:id="rId27"/>
    <p:sldLayoutId id="2147483724" r:id="rId28"/>
    <p:sldLayoutId id="2147483720" r:id="rId29"/>
    <p:sldLayoutId id="2147483708" r:id="rId30"/>
    <p:sldLayoutId id="2147483726" r:id="rId31"/>
    <p:sldLayoutId id="2147483727" r:id="rId32"/>
    <p:sldLayoutId id="2147483728" r:id="rId33"/>
    <p:sldLayoutId id="2147483729" r:id="rId34"/>
    <p:sldLayoutId id="2147483725" r:id="rId35"/>
    <p:sldLayoutId id="2147483709" r:id="rId36"/>
    <p:sldLayoutId id="2147483710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baseline="0">
          <a:solidFill>
            <a:schemeClr val="tx1"/>
          </a:solidFill>
          <a:latin typeface="Unirennes Text" panose="00000300000000000000" pitchFamily="50" charset="0"/>
          <a:ea typeface="Unirennes Text" panose="00000300000000000000" pitchFamily="50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2600" b="0" kern="1200" baseline="0">
          <a:solidFill>
            <a:schemeClr val="tx1">
              <a:lumMod val="50000"/>
              <a:lumOff val="50000"/>
            </a:schemeClr>
          </a:solidFill>
          <a:latin typeface="Unirennes Text" panose="00000300000000000000" pitchFamily="50" charset="0"/>
          <a:ea typeface="Unirennes Text" panose="00000300000000000000" pitchFamily="50" charset="0"/>
          <a:cs typeface="Arial" panose="020B0604020202020204" pitchFamily="34" charset="0"/>
        </a:defRPr>
      </a:lvl1pPr>
      <a:lvl2pPr marL="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tabLst/>
        <a:defRPr sz="2000" b="0" i="0" kern="1200" baseline="0">
          <a:solidFill>
            <a:schemeClr val="tx1"/>
          </a:solidFill>
          <a:latin typeface="Unirennes Text" panose="00000300000000000000" pitchFamily="50" charset="0"/>
          <a:ea typeface="Unirennes Text" panose="00000300000000000000" pitchFamily="50" charset="0"/>
          <a:cs typeface="Roboto" panose="02000000000000000000" pitchFamily="2" charset="0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70000"/>
        <a:buFont typeface="Wingdings" panose="05000000000000000000" pitchFamily="2" charset="2"/>
        <a:buChar char="v"/>
        <a:tabLst/>
        <a:defRPr sz="1600" b="0" i="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4000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540000" indent="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tabLst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9" pos="279">
          <p15:clr>
            <a:srgbClr val="F26B43"/>
          </p15:clr>
        </p15:guide>
        <p15:guide id="10" pos="7423">
          <p15:clr>
            <a:srgbClr val="F26B43"/>
          </p15:clr>
        </p15:guide>
        <p15:guide id="11" pos="3840">
          <p15:clr>
            <a:srgbClr val="F26B43"/>
          </p15:clr>
        </p15:guide>
        <p15:guide id="12" orient="horz" pos="2160">
          <p15:clr>
            <a:srgbClr val="F26B43"/>
          </p15:clr>
        </p15:guide>
        <p15:guide id="13" orient="horz" pos="3748">
          <p15:clr>
            <a:srgbClr val="F26B43"/>
          </p15:clr>
        </p15:guide>
        <p15:guide id="14" orient="horz" pos="777">
          <p15:clr>
            <a:srgbClr val="F26B43"/>
          </p15:clr>
        </p15:guide>
        <p15:guide id="15" orient="horz" pos="482">
          <p15:clr>
            <a:srgbClr val="F26B43"/>
          </p15:clr>
        </p15:guide>
        <p15:guide id="16" orient="horz" pos="2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804909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UnivRennes">
  <a:themeElements>
    <a:clrScheme name="Rennes-Université">
      <a:dk1>
        <a:srgbClr val="000000"/>
      </a:dk1>
      <a:lt1>
        <a:srgbClr val="FFFFFF"/>
      </a:lt1>
      <a:dk2>
        <a:srgbClr val="A70050"/>
      </a:dk2>
      <a:lt2>
        <a:srgbClr val="FAA619"/>
      </a:lt2>
      <a:accent1>
        <a:srgbClr val="EF4123"/>
      </a:accent1>
      <a:accent2>
        <a:srgbClr val="62BA45"/>
      </a:accent2>
      <a:accent3>
        <a:srgbClr val="004070"/>
      </a:accent3>
      <a:accent4>
        <a:srgbClr val="00AEE5"/>
      </a:accent4>
      <a:accent5>
        <a:srgbClr val="351A6E"/>
      </a:accent5>
      <a:accent6>
        <a:srgbClr val="3B5DA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Rennes_janvier2023_light.potx" id="{381CB343-9499-4424-9F43-368BC563F8FA}" vid="{59BA1FC6-5237-4AFA-85CB-D7FE759FE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UnivRennes_janvier2023</Template>
  <TotalTime>0</TotalTime>
  <Words>0</Words>
  <Application>Microsoft Office PowerPoint</Application>
  <PresentationFormat>Grand écran</PresentationFormat>
  <Paragraphs>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9" baseType="lpstr">
      <vt:lpstr>Arial</vt:lpstr>
      <vt:lpstr>Calibri</vt:lpstr>
      <vt:lpstr>Century Gothic</vt:lpstr>
      <vt:lpstr>Roboto</vt:lpstr>
      <vt:lpstr>Unirennes Inline</vt:lpstr>
      <vt:lpstr>Unirennes Text</vt:lpstr>
      <vt:lpstr>Wingdings</vt:lpstr>
      <vt:lpstr>ThemeUnivRennes</vt:lpstr>
      <vt:lpstr>Présentation PowerPoint</vt:lpstr>
    </vt:vector>
  </TitlesOfParts>
  <Company>Université de Rennes 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Damien Belveze</dc:creator>
  <cp:lastModifiedBy>Damien Belveze</cp:lastModifiedBy>
  <cp:revision>1</cp:revision>
  <dcterms:created xsi:type="dcterms:W3CDTF">2023-11-07T14:46:54Z</dcterms:created>
  <dcterms:modified xsi:type="dcterms:W3CDTF">2023-11-07T14:47:42Z</dcterms:modified>
</cp:coreProperties>
</file>